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0AD8E7A-7EC7-416C-AA70-7274ABB41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315AE78-222A-4CB5-B9E8-8B6568970D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8AE2152-7532-4B2B-BC88-28738D567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B430CBF-02E3-45C5-AE51-6F59E727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D57E860-B015-420E-A2A5-C70F3A5B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3627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81F19F-1742-4BE0-BC44-B194AB59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A556B80-F7F3-4F6B-814B-6D7AB8CEF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9421D4-4F06-4DD6-935F-13F510577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2F46F2-AE1C-436F-8BC8-7FD776C9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F022F8-F2A6-41A9-9B60-9B3F4C65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635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97ED4D3C-4071-4A77-A71F-06721F1A0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0EFF666-4D69-4B72-BE0D-B86EDD5FB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ECC7A8A-7E5C-4284-BBF5-662EBA43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AD72F0-6734-4CE4-8A17-86F89689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48AE32B-46C3-43A2-A123-0BEC50A2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460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18A4F6-0146-43AF-A4D8-846809515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709150-637E-4601-8EC1-7453EB9F2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D75A0DB-D560-427B-AAC1-19D09026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160F62-490B-447A-847D-E52C1DA0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BAD5E90-ED8B-457F-B845-19F3C216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754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DD20E3-86D6-4223-BD0A-1E2DB16D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DF5FA9E-1254-4978-B32F-FA4627084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ADA5C87-DD07-449A-8B5D-323728C0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A50D2A1-827B-4CFC-8B65-152BD7613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0E4FE80-C3B0-41B8-AD0F-095063E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965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8CC5D8-FB1B-4B31-8F47-222F84DD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68AF25-A499-4416-8F91-E948169AB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E40229E-B506-4702-A7EF-8FA273446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967C982-D372-46A4-ADE3-6BBC0842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6CB3439-399B-40F1-8943-ED0EF5E7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5FDE49D-F5E5-4E07-B228-349BFDF1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589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24DD0E-791E-4239-B9D9-C6A2AD43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13F554F-A57B-4F59-B0DF-C6CA77F4B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9B8E40B-F5D1-4DD2-95B2-6860FDC21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3EFFF43-DD1C-41C3-AB64-D7AC86020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33CC67F-F5C7-4FB9-88B9-A0DBCC6F9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917F9CA-87DA-4754-B7FC-51DE480A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E88E0C4-566E-4F56-A0AA-9AA6DA771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F0491ED-CFB8-4305-9F21-B4796C27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405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21EBAA-24A0-4CEE-BA7E-7C9830DD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3E20E40-3D7B-42D6-8892-4C5BB5AF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E8BD89D-F62F-4384-846C-0CDEE7F32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56A33EA5-ED7B-4471-BD97-60EC84A9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399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435E0E56-81C2-46A3-AE1A-A708B586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3A9CCF0-C7C4-4B24-9FE1-8E65C2EE8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012346F-1F5C-41BB-8001-0D7753B9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144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4F560C-1E7E-4243-AC01-32F36EE2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DA1C0-E5E3-49D5-AD59-76A9660D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81E6F82-D6EC-4172-A587-5FCBA0276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E6AAFEB-60BC-426C-9B3B-3FE53C2C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C91644-3C2B-4E57-BF42-535F0FB4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741288B-A934-4967-B3A2-F9759EB4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60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53D3A5-1300-441E-9CD9-35C59912D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AF2D970-3B6E-4B7E-9B83-9C79972E15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B07CDC2F-1225-4F8C-9EA5-AD8E70F63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3FFB051-C604-4FE2-855A-D428BD29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CEBDB7B-10DE-45C6-933C-6067CAB64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6BAE41D-A688-4DF7-A8A2-7D0BFA68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7429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F7DA1D6-AD32-4F4A-B7E9-01EBC356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A24E8E4-FAD4-42CE-95CF-418A0CD8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26FED41-C215-4668-8BC9-EFDCFE0CF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B286E-C898-4A0D-91AA-4BD69636E462}" type="datetimeFigureOut">
              <a:rPr lang="tr-TR" smtClean="0"/>
              <a:t>18.12.2019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797469-D9C3-49D8-90BC-3F2362C37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FCFADBC-467C-4865-9DD2-22B056FEF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B0ADC-EA00-4D7B-A566-049086BAE84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099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040FF0F-75E8-4382-8453-919B00823DED}"/>
              </a:ext>
            </a:extLst>
          </p:cNvPr>
          <p:cNvSpPr txBox="1"/>
          <p:nvPr/>
        </p:nvSpPr>
        <p:spPr>
          <a:xfrm>
            <a:off x="9111507" y="1941332"/>
            <a:ext cx="3201352" cy="24766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dirty="0">
                <a:latin typeface="Arial Rounded MT Bold" panose="020F0704030504030204" pitchFamily="34" charset="0"/>
                <a:ea typeface="Microsoft GothicNeo" panose="020B0503020000020004" pitchFamily="34" charset="-127"/>
                <a:cs typeface="Microsoft GothicNeo" panose="020B0503020000020004" pitchFamily="34" charset="-127"/>
              </a:rPr>
              <a:t>Climate Change: Prediction of Future Temperature </a:t>
            </a:r>
          </a:p>
        </p:txBody>
      </p:sp>
      <p:sp>
        <p:nvSpPr>
          <p:cNvPr id="108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6" name="Picture 2" descr="climate change ile ilgili görsel sonucu">
            <a:extLst>
              <a:ext uri="{FF2B5EF4-FFF2-40B4-BE49-F238E27FC236}">
                <a16:creationId xmlns:a16="http://schemas.microsoft.com/office/drawing/2014/main" id="{F742DB2A-FC61-4522-A76F-9615AD92B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r="8678"/>
          <a:stretch/>
        </p:blipFill>
        <p:spPr bwMode="auto">
          <a:xfrm>
            <a:off x="921910" y="465243"/>
            <a:ext cx="7761924" cy="5343065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17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C03EF8E-8387-4AD7-B39E-DA54E67D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" y="-835"/>
            <a:ext cx="12190511" cy="685883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D01CFAF-A4C5-4BFB-ADBA-21FB10D63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4" y="1795044"/>
            <a:ext cx="4657725" cy="32670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EAB75D57-D541-42BC-9B3E-4BDA62BC3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96" y="1795044"/>
            <a:ext cx="4639247" cy="326707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D8B7895E-C49D-4BA9-B479-C7411A3DDA2D}"/>
              </a:ext>
            </a:extLst>
          </p:cNvPr>
          <p:cNvSpPr txBox="1"/>
          <p:nvPr/>
        </p:nvSpPr>
        <p:spPr>
          <a:xfrm>
            <a:off x="541434" y="5313728"/>
            <a:ext cx="4830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Temperature</a:t>
            </a:r>
            <a:r>
              <a:rPr lang="tr-TR" dirty="0"/>
              <a:t> in 1800 = -0.27</a:t>
            </a:r>
          </a:p>
          <a:p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Temperature</a:t>
            </a:r>
            <a:r>
              <a:rPr lang="tr-TR" dirty="0"/>
              <a:t> in 2019 = 0.70</a:t>
            </a:r>
          </a:p>
          <a:p>
            <a:r>
              <a:rPr lang="tr-TR" dirty="0" err="1"/>
              <a:t>Prediction</a:t>
            </a:r>
            <a:r>
              <a:rPr lang="tr-TR" dirty="0"/>
              <a:t> of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Temperature</a:t>
            </a:r>
            <a:r>
              <a:rPr lang="tr-TR" dirty="0"/>
              <a:t> in 2100 = 1.06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21FD8403-7129-46AA-9877-C89DE79508EA}"/>
              </a:ext>
            </a:extLst>
          </p:cNvPr>
          <p:cNvSpPr txBox="1"/>
          <p:nvPr/>
        </p:nvSpPr>
        <p:spPr>
          <a:xfrm>
            <a:off x="6604096" y="789436"/>
            <a:ext cx="4830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1800 = -0.18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1.25</a:t>
            </a:r>
          </a:p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2100 = 2.87</a:t>
            </a:r>
          </a:p>
        </p:txBody>
      </p:sp>
    </p:spTree>
    <p:extLst>
      <p:ext uri="{BB962C8B-B14F-4D97-AF65-F5344CB8AC3E}">
        <p14:creationId xmlns:p14="http://schemas.microsoft.com/office/powerpoint/2010/main" val="97700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B0222ADC-5CC3-4987-94A3-9F8F418E5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" y="0"/>
            <a:ext cx="12176761" cy="697902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0A111DD-D9A1-4328-BFD1-1D276A27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5" y="79212"/>
            <a:ext cx="5424930" cy="3179136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41F0C66-B29A-48E9-90D3-9521F42E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40" y="3685623"/>
            <a:ext cx="5426765" cy="28331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F79DCAA-4328-46DD-BC0F-31912A9E4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735" y="289798"/>
            <a:ext cx="2789850" cy="249691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073C576-4D99-4849-9CEB-CF0F4FDE0F66}"/>
              </a:ext>
            </a:extLst>
          </p:cNvPr>
          <p:cNvSpPr txBox="1"/>
          <p:nvPr/>
        </p:nvSpPr>
        <p:spPr>
          <a:xfrm>
            <a:off x="8984735" y="3013948"/>
            <a:ext cx="19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Accuracy</a:t>
            </a:r>
            <a:r>
              <a:rPr lang="tr-TR" dirty="0"/>
              <a:t> = 95.01%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68CCA83-5FF7-45B0-8D31-7A9EB48A9649}"/>
              </a:ext>
            </a:extLst>
          </p:cNvPr>
          <p:cNvSpPr txBox="1"/>
          <p:nvPr/>
        </p:nvSpPr>
        <p:spPr>
          <a:xfrm>
            <a:off x="8984735" y="3458988"/>
            <a:ext cx="286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Mean</a:t>
            </a:r>
            <a:r>
              <a:rPr lang="tr-TR" dirty="0"/>
              <a:t> </a:t>
            </a:r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= 2.08 </a:t>
            </a:r>
            <a:r>
              <a:rPr lang="tr-TR" dirty="0" err="1"/>
              <a:t>degrees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103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mazon 4k wallpaper ile ilgili görsel sonucu">
            <a:extLst>
              <a:ext uri="{FF2B5EF4-FFF2-40B4-BE49-F238E27FC236}">
                <a16:creationId xmlns:a16="http://schemas.microsoft.com/office/drawing/2014/main" id="{C57E6346-ECF6-4081-B338-FEE04857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07C5659-C89A-4408-9288-EFC4DC5F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25" y="396603"/>
            <a:ext cx="4676775" cy="3352800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54368F34-3A63-43D6-933F-438D28A89DCD}"/>
              </a:ext>
            </a:extLst>
          </p:cNvPr>
          <p:cNvSpPr txBox="1"/>
          <p:nvPr/>
        </p:nvSpPr>
        <p:spPr>
          <a:xfrm>
            <a:off x="500625" y="3918706"/>
            <a:ext cx="4947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1800 = 23.68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25.48</a:t>
            </a:r>
          </a:p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2100 = 26.14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D33AFAC-C634-4AB7-BF07-8E8C6D2FE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05" y="4889984"/>
            <a:ext cx="115538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509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9354E2D2-FF44-4C1E-B988-FABDEC48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080"/>
            <a:ext cx="12192000" cy="567223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7E07D04-60FA-4A68-A8F5-FF108A5C4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29150" cy="32004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775CA3E-F7EE-4BD1-9D4E-BA0348642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0"/>
            <a:ext cx="4667250" cy="32004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F500F06-03E2-435B-8206-4B98CD7BC8C0}"/>
              </a:ext>
            </a:extLst>
          </p:cNvPr>
          <p:cNvSpPr txBox="1"/>
          <p:nvPr/>
        </p:nvSpPr>
        <p:spPr>
          <a:xfrm>
            <a:off x="0" y="3079095"/>
            <a:ext cx="4318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1950 = 14.17*10^6</a:t>
            </a:r>
          </a:p>
          <a:p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2019 = 10.28*10^6</a:t>
            </a:r>
          </a:p>
          <a:p>
            <a:r>
              <a:rPr lang="tr-TR" dirty="0" err="1"/>
              <a:t>Prediction</a:t>
            </a:r>
            <a:r>
              <a:rPr lang="tr-TR" dirty="0"/>
              <a:t> of </a:t>
            </a:r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2100 = 5.70*10^6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89C736D-4E58-4359-9937-57E8AECF219E}"/>
              </a:ext>
            </a:extLst>
          </p:cNvPr>
          <p:cNvSpPr txBox="1"/>
          <p:nvPr/>
        </p:nvSpPr>
        <p:spPr>
          <a:xfrm>
            <a:off x="7524750" y="3079095"/>
            <a:ext cx="4318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1950 = 12.76*10^6</a:t>
            </a:r>
          </a:p>
          <a:p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2019 = 10.16*10^6</a:t>
            </a:r>
          </a:p>
          <a:p>
            <a:r>
              <a:rPr lang="tr-TR" dirty="0" err="1"/>
              <a:t>Prediction</a:t>
            </a:r>
            <a:r>
              <a:rPr lang="tr-TR" dirty="0"/>
              <a:t> of </a:t>
            </a:r>
            <a:r>
              <a:rPr lang="tr-TR" dirty="0" err="1"/>
              <a:t>ice</a:t>
            </a:r>
            <a:r>
              <a:rPr lang="tr-TR" dirty="0"/>
              <a:t> </a:t>
            </a:r>
            <a:r>
              <a:rPr lang="tr-TR" dirty="0" err="1"/>
              <a:t>extent</a:t>
            </a:r>
            <a:r>
              <a:rPr lang="tr-TR" dirty="0"/>
              <a:t> in 2100 = 1.39*10^6</a:t>
            </a:r>
          </a:p>
        </p:txBody>
      </p:sp>
    </p:spTree>
    <p:extLst>
      <p:ext uri="{BB962C8B-B14F-4D97-AF65-F5344CB8AC3E}">
        <p14:creationId xmlns:p14="http://schemas.microsoft.com/office/powerpoint/2010/main" val="404360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FE42F9E2-1AC3-4382-BF4D-7115D5149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8B017E5-8403-44B3-9DE7-1690C121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38469"/>
            <a:ext cx="5224007" cy="341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30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56DF79AA-2E3B-4CCC-9EAE-AE442F94E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29500" cy="3352800"/>
          </a:xfrm>
          <a:prstGeom prst="rect">
            <a:avLst/>
          </a:prstGeom>
        </p:spPr>
      </p:pic>
      <p:pic>
        <p:nvPicPr>
          <p:cNvPr id="8" name="Resim 7" descr="saat içeren bir resim&#10;&#10;Açıklama otomatik olarak oluşturuldu">
            <a:extLst>
              <a:ext uri="{FF2B5EF4-FFF2-40B4-BE49-F238E27FC236}">
                <a16:creationId xmlns:a16="http://schemas.microsoft.com/office/drawing/2014/main" id="{8BE343FF-F2C7-4C1A-B45B-C2029E498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322" y="15201"/>
            <a:ext cx="6200000" cy="349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554E03D-896B-4B55-9E21-BA0382646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3467100"/>
            <a:ext cx="7439025" cy="3448050"/>
          </a:xfrm>
          <a:prstGeom prst="rect">
            <a:avLst/>
          </a:prstGeom>
        </p:spPr>
      </p:pic>
      <p:pic>
        <p:nvPicPr>
          <p:cNvPr id="19" name="Resim 18" descr="saat içeren bir resim&#10;&#10;Açıklama otomatik olarak oluşturuldu">
            <a:extLst>
              <a:ext uri="{FF2B5EF4-FFF2-40B4-BE49-F238E27FC236}">
                <a16:creationId xmlns:a16="http://schemas.microsoft.com/office/drawing/2014/main" id="{8ECB7914-1BC3-43F3-A4E7-6A1C54291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3320" y="3388975"/>
            <a:ext cx="6200000" cy="3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54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tfvid_80497033_780847775713121_604840877886401451_n">
            <a:hlinkClick r:id="" action="ppaction://media"/>
            <a:extLst>
              <a:ext uri="{FF2B5EF4-FFF2-40B4-BE49-F238E27FC236}">
                <a16:creationId xmlns:a16="http://schemas.microsoft.com/office/drawing/2014/main" id="{13CF5510-AB4C-4048-B882-E5C77E391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050" name="Picture 2" descr="what is climate change ile ilgili görsel sonucu">
            <a:extLst>
              <a:ext uri="{FF2B5EF4-FFF2-40B4-BE49-F238E27FC236}">
                <a16:creationId xmlns:a16="http://schemas.microsoft.com/office/drawing/2014/main" id="{BBB69398-FFB9-40A0-A0D8-71D6C5770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" r="1" b="12640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1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A7698E1-84B3-4781-821E-34FF55A25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/>
          <a:stretch/>
        </p:blipFill>
        <p:spPr bwMode="auto">
          <a:xfrm rot="21600000"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F43EB41-8B48-4E79-844D-043ED0DC4EBF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Effect of Climate Change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29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FCFD071-77B6-4ED8-860A-609B9B0DB71E}"/>
              </a:ext>
            </a:extLst>
          </p:cNvPr>
          <p:cNvSpPr txBox="1"/>
          <p:nvPr/>
        </p:nvSpPr>
        <p:spPr>
          <a:xfrm>
            <a:off x="901690" y="405575"/>
            <a:ext cx="6430414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Satellite observations for Antartica from 1979 to 2018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ezgif.com-gif-to-mp4" descr="tabak, yiyecek, tablo, pasta içeren bir resim&#10;&#10;Açıklama otomatik olarak oluşturuldu">
            <a:hlinkClick r:id="" action="ppaction://media"/>
            <a:extLst>
              <a:ext uri="{FF2B5EF4-FFF2-40B4-BE49-F238E27FC236}">
                <a16:creationId xmlns:a16="http://schemas.microsoft.com/office/drawing/2014/main" id="{84AF4201-49D0-44EA-A10C-D67768F5DE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1492" y="2091095"/>
            <a:ext cx="841248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529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5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near regression ile ilgili görsel sonucu">
            <a:extLst>
              <a:ext uri="{FF2B5EF4-FFF2-40B4-BE49-F238E27FC236}">
                <a16:creationId xmlns:a16="http://schemas.microsoft.com/office/drawing/2014/main" id="{83570497-7F08-4C32-BB17-E022D511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026656"/>
            <a:ext cx="10905066" cy="384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BFFD580-E661-4698-90EE-6F7D9650FAF2}"/>
              </a:ext>
            </a:extLst>
          </p:cNvPr>
          <p:cNvSpPr txBox="1"/>
          <p:nvPr/>
        </p:nvSpPr>
        <p:spPr>
          <a:xfrm>
            <a:off x="4542529" y="653193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sz="2000" b="1" u="sng" dirty="0" err="1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Methods</a:t>
            </a:r>
            <a:r>
              <a:rPr lang="tr-TR" sz="2000" b="1" u="sn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tr-TR" sz="2000" b="1" u="sng" dirty="0" err="1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Which</a:t>
            </a:r>
            <a:r>
              <a:rPr lang="tr-TR" sz="2000" b="1" u="sn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tr-TR" sz="2000" b="1" u="sng" dirty="0" err="1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</a:t>
            </a:r>
            <a:r>
              <a:rPr lang="tr-TR" sz="2000" b="1" u="sng" dirty="0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tr-TR" sz="2000" b="1" u="sng" dirty="0" err="1">
                <a:solidFill>
                  <a:schemeClr val="accent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Used</a:t>
            </a:r>
            <a:endParaRPr lang="tr-TR" sz="2000" b="1" u="sng" dirty="0">
              <a:solidFill>
                <a:schemeClr val="accent1">
                  <a:lumMod val="7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844C9E83-8D3E-4C65-80C3-7AB46680254C}"/>
              </a:ext>
            </a:extLst>
          </p:cNvPr>
          <p:cNvSpPr txBox="1"/>
          <p:nvPr/>
        </p:nvSpPr>
        <p:spPr>
          <a:xfrm>
            <a:off x="1601003" y="1442332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1)</a:t>
            </a:r>
            <a:r>
              <a:rPr lang="tr-TR" dirty="0" err="1"/>
              <a:t>Linear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1701AFDE-B047-4CE4-8700-78986DC4FC46}"/>
              </a:ext>
            </a:extLst>
          </p:cNvPr>
          <p:cNvSpPr txBox="1"/>
          <p:nvPr/>
        </p:nvSpPr>
        <p:spPr>
          <a:xfrm>
            <a:off x="8215920" y="1347649"/>
            <a:ext cx="247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 dirty="0"/>
              <a:t>2)</a:t>
            </a:r>
            <a:r>
              <a:rPr lang="tr-TR" dirty="0" err="1"/>
              <a:t>Polynomial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3293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FA43BE3A-1C8D-44B2-AD6B-AA949337A4F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3)Random Forest</a:t>
            </a:r>
          </a:p>
        </p:txBody>
      </p:sp>
      <p:pic>
        <p:nvPicPr>
          <p:cNvPr id="2050" name="Picture 2" descr="random forest ile ilgili görsel sonucu">
            <a:extLst>
              <a:ext uri="{FF2B5EF4-FFF2-40B4-BE49-F238E27FC236}">
                <a16:creationId xmlns:a16="http://schemas.microsoft.com/office/drawing/2014/main" id="{CE224238-38E8-422F-A1B3-26C98922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288817"/>
            <a:ext cx="7188199" cy="42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5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CE140EC-92DF-4FBB-AA78-C7A2B5DD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4) Neural Network</a:t>
            </a:r>
          </a:p>
        </p:txBody>
      </p:sp>
      <p:pic>
        <p:nvPicPr>
          <p:cNvPr id="3074" name="Picture 2" descr="neural network ile ilgili görsel sonucu">
            <a:extLst>
              <a:ext uri="{FF2B5EF4-FFF2-40B4-BE49-F238E27FC236}">
                <a16:creationId xmlns:a16="http://schemas.microsoft.com/office/drawing/2014/main" id="{39341FA5-A92C-484B-A558-2E48A5E15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9" b="-2"/>
          <a:stretch/>
        </p:blipFill>
        <p:spPr bwMode="auto">
          <a:xfrm>
            <a:off x="4038600" y="1014765"/>
            <a:ext cx="7188199" cy="48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3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Resim 17">
            <a:extLst>
              <a:ext uri="{FF2B5EF4-FFF2-40B4-BE49-F238E27FC236}">
                <a16:creationId xmlns:a16="http://schemas.microsoft.com/office/drawing/2014/main" id="{08B22762-EE05-4063-BF90-85F878170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975" cy="685632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08D9289-FCBC-43E4-85FC-80A3316BC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64" y="2241717"/>
            <a:ext cx="4784818" cy="33051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7A1991F-CAE4-4A24-BD3C-0BA3EF85F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756" y="2241717"/>
            <a:ext cx="4858113" cy="33051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BD74D2F5-3FA2-4B8B-AAA5-D40B6D6CCFE7}"/>
              </a:ext>
            </a:extLst>
          </p:cNvPr>
          <p:cNvSpPr txBox="1"/>
          <p:nvPr/>
        </p:nvSpPr>
        <p:spPr>
          <a:xfrm>
            <a:off x="478764" y="5739943"/>
            <a:ext cx="5017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1800 = -19.67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-17.65</a:t>
            </a:r>
          </a:p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2100 = -16.91</a:t>
            </a: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78A31974-2301-4C5F-A321-83C9342A1AF4}"/>
              </a:ext>
            </a:extLst>
          </p:cNvPr>
          <p:cNvSpPr/>
          <p:nvPr/>
        </p:nvSpPr>
        <p:spPr>
          <a:xfrm>
            <a:off x="6813756" y="5739944"/>
            <a:ext cx="5137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Average Temperature in 1800 = -1</a:t>
            </a:r>
            <a:r>
              <a:rPr lang="tr-TR" dirty="0">
                <a:solidFill>
                  <a:schemeClr val="bg1"/>
                </a:solidFill>
              </a:rPr>
              <a:t>8.98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-17.20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Prediction of  Average Temperature in 2100 = </a:t>
            </a:r>
            <a:r>
              <a:rPr lang="tr-TR" dirty="0">
                <a:solidFill>
                  <a:schemeClr val="bg1"/>
                </a:solidFill>
              </a:rPr>
              <a:t>-15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63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534F12F4-C38F-4BDF-858E-C7F1EF30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8297E37-B07B-4E9F-B190-D2959217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7" y="1734835"/>
            <a:ext cx="4772025" cy="328612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21958CC-FFAF-4866-8C68-9F317BB6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959" y="1734835"/>
            <a:ext cx="4708212" cy="3286124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8195EFA3-FD47-4689-B035-2BDA99ABBC9A}"/>
              </a:ext>
            </a:extLst>
          </p:cNvPr>
          <p:cNvSpPr txBox="1"/>
          <p:nvPr/>
        </p:nvSpPr>
        <p:spPr>
          <a:xfrm>
            <a:off x="575017" y="5105257"/>
            <a:ext cx="4947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1800 = 23.68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25.48</a:t>
            </a:r>
          </a:p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2100 = 26.14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D1D79FCD-0D41-4C83-B341-776F280822E4}"/>
              </a:ext>
            </a:extLst>
          </p:cNvPr>
          <p:cNvSpPr txBox="1"/>
          <p:nvPr/>
        </p:nvSpPr>
        <p:spPr>
          <a:xfrm>
            <a:off x="6844959" y="5105256"/>
            <a:ext cx="4947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1800 = 24.33</a:t>
            </a:r>
          </a:p>
          <a:p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2019 = 25.71</a:t>
            </a:r>
          </a:p>
          <a:p>
            <a:r>
              <a:rPr lang="tr-TR" dirty="0" err="1">
                <a:solidFill>
                  <a:schemeClr val="bg1"/>
                </a:solidFill>
              </a:rPr>
              <a:t>Prediction</a:t>
            </a:r>
            <a:r>
              <a:rPr lang="tr-TR" dirty="0">
                <a:solidFill>
                  <a:schemeClr val="bg1"/>
                </a:solidFill>
              </a:rPr>
              <a:t> of </a:t>
            </a:r>
            <a:r>
              <a:rPr lang="tr-TR" dirty="0" err="1">
                <a:solidFill>
                  <a:schemeClr val="bg1"/>
                </a:solidFill>
              </a:rPr>
              <a:t>Average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Temperature</a:t>
            </a:r>
            <a:r>
              <a:rPr lang="tr-TR" dirty="0">
                <a:solidFill>
                  <a:schemeClr val="bg1"/>
                </a:solidFill>
              </a:rPr>
              <a:t> in 2100 = 27.28</a:t>
            </a:r>
          </a:p>
        </p:txBody>
      </p:sp>
    </p:spTree>
    <p:extLst>
      <p:ext uri="{BB962C8B-B14F-4D97-AF65-F5344CB8AC3E}">
        <p14:creationId xmlns:p14="http://schemas.microsoft.com/office/powerpoint/2010/main" val="217787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239</Words>
  <Application>Microsoft Office PowerPoint</Application>
  <PresentationFormat>Geniş ekran</PresentationFormat>
  <Paragraphs>38</Paragraphs>
  <Slides>16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4" baseType="lpstr">
      <vt:lpstr>Adobe Gothic Std B</vt:lpstr>
      <vt:lpstr>Arial</vt:lpstr>
      <vt:lpstr>Arial Rounded MT Bold</vt:lpstr>
      <vt:lpstr>Calibri</vt:lpstr>
      <vt:lpstr>Calibri Light</vt:lpstr>
      <vt:lpstr>Impact</vt:lpstr>
      <vt:lpstr>Rockwell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4) Neural Network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Turhan Can KARGIN</dc:creator>
  <cp:lastModifiedBy>Turhan Can KARGIN</cp:lastModifiedBy>
  <cp:revision>6</cp:revision>
  <dcterms:created xsi:type="dcterms:W3CDTF">2019-12-18T15:53:24Z</dcterms:created>
  <dcterms:modified xsi:type="dcterms:W3CDTF">2019-12-18T16:46:37Z</dcterms:modified>
</cp:coreProperties>
</file>